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Questrial" pitchFamily="2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yjP1BLJrw8R7ZL7h1yyaf35Z4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8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ca8dd2c4c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cca8dd2c4c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ed18cc3b4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william</a:t>
            </a:r>
            <a:endParaRPr/>
          </a:p>
        </p:txBody>
      </p:sp>
      <p:sp>
        <p:nvSpPr>
          <p:cNvPr id="106" name="Google Shape;106;g26ed18cc3b4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c6dbc6e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kaival</a:t>
            </a:r>
            <a:endParaRPr/>
          </a:p>
        </p:txBody>
      </p:sp>
      <p:sp>
        <p:nvSpPr>
          <p:cNvPr id="113" name="Google Shape;113;g2cc6dbc6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ca8dd2c4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kaival</a:t>
            </a:r>
            <a:endParaRPr/>
          </a:p>
        </p:txBody>
      </p:sp>
      <p:sp>
        <p:nvSpPr>
          <p:cNvPr id="120" name="Google Shape;120;g2cca8dd2c4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ca8dd2c4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william</a:t>
            </a:r>
            <a:endParaRPr/>
          </a:p>
        </p:txBody>
      </p:sp>
      <p:sp>
        <p:nvSpPr>
          <p:cNvPr id="127" name="Google Shape;127;g2cca8dd2c4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ed18cc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kaival</a:t>
            </a:r>
            <a:endParaRPr/>
          </a:p>
        </p:txBody>
      </p:sp>
      <p:sp>
        <p:nvSpPr>
          <p:cNvPr id="134" name="Google Shape;134;g26ed18cc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ed18cc3b4_1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ed18cc3b4_1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6e7d46a5a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26e7d46a5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kaival william stephen</a:t>
            </a:r>
            <a:endParaRPr/>
          </a:p>
        </p:txBody>
      </p:sp>
      <p:sp>
        <p:nvSpPr>
          <p:cNvPr id="45" name="Google Shape;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bec43cf8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kaival</a:t>
            </a:r>
            <a:endParaRPr/>
          </a:p>
        </p:txBody>
      </p:sp>
      <p:sp>
        <p:nvSpPr>
          <p:cNvPr id="55" name="Google Shape;55;g2cbec43cf8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ca8dd2c4c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william</a:t>
            </a:r>
            <a:endParaRPr/>
          </a:p>
        </p:txBody>
      </p:sp>
      <p:sp>
        <p:nvSpPr>
          <p:cNvPr id="62" name="Google Shape;62;g2cca8dd2c4c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ca8dd2c4c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kaival</a:t>
            </a:r>
            <a:endParaRPr/>
          </a:p>
        </p:txBody>
      </p:sp>
      <p:sp>
        <p:nvSpPr>
          <p:cNvPr id="68" name="Google Shape;68;g2cca8dd2c4c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c6dbc6e0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kaival</a:t>
            </a:r>
            <a:endParaRPr/>
          </a:p>
        </p:txBody>
      </p:sp>
      <p:sp>
        <p:nvSpPr>
          <p:cNvPr id="74" name="Google Shape;74;g2cc6dbc6e0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a8dd2c4c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William</a:t>
            </a:r>
            <a:endParaRPr/>
          </a:p>
        </p:txBody>
      </p:sp>
      <p:sp>
        <p:nvSpPr>
          <p:cNvPr id="81" name="Google Shape;81;g2cca8dd2c4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ed18cc3b4_1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kaival</a:t>
            </a:r>
            <a:endParaRPr/>
          </a:p>
        </p:txBody>
      </p:sp>
      <p:sp>
        <p:nvSpPr>
          <p:cNvPr id="89" name="Google Shape;89;g26ed18cc3b4_1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-column with FF">
  <p:cSld name="Content 2-column with FF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457198" y="1097280"/>
            <a:ext cx="8382000" cy="67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457201" y="1773143"/>
            <a:ext cx="2914260" cy="249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2"/>
          </p:nvPr>
        </p:nvSpPr>
        <p:spPr>
          <a:xfrm>
            <a:off x="3567404" y="1773143"/>
            <a:ext cx="5271793" cy="249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85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195" y="106445"/>
            <a:ext cx="1607608" cy="64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6641" y="4447309"/>
            <a:ext cx="1012556" cy="5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Slide with FF logo">
  <p:cSld name="Welcome Slide with FF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Title Slide">
  <p:cSld name="Sess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FF logo">
  <p:cSld name="Content with FF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, Right open">
  <p:cSld name="Left Title, Right op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plus FF">
  <p:cSld name="Picture with Caption plus F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-column">
  <p:cSld name="Content 2-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457198" y="1097280"/>
            <a:ext cx="8382000" cy="67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457201" y="1773143"/>
            <a:ext cx="2914260" cy="29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2"/>
          </p:nvPr>
        </p:nvSpPr>
        <p:spPr>
          <a:xfrm>
            <a:off x="3567404" y="1773143"/>
            <a:ext cx="5271793" cy="29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85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195" y="106445"/>
            <a:ext cx="1607608" cy="64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6641" y="4447309"/>
            <a:ext cx="1012556" cy="5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198" y="1097280"/>
            <a:ext cx="8382000" cy="67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198" y="1773143"/>
            <a:ext cx="8382000" cy="282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5DBF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5DBF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5DBF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DBFA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P2ZmUS5DH8QaHjQxZAnOQN6yko0BjnOwNoGpETVmFw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P2ZmUS5DH8QaHjQxZAnOQN6yko0BjnOwNoGpETVmFw/ed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hyperlink" Target="http://drive.google.com/file/d/1RCvPwzs5TXEz7etD2oOgTjF0I5ZXvcBQ/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ithub.com/classrooms/47046213-champsdemo/rost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7419techsupport/dd41942b5f7f450f81665e5ca604ba0e?v=97c715416e514763b52f8ea6e9e1448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lord/git-it-electr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lassroom.github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martin@quarrylane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l_f7wbwWH1prEDceed087BmAZKttbg1lpU6W36JqPM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frc-7419/OffseasonTraining-2020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notion.so/7419techsupport/Robot-Code-Assignments-a38e2549e63f455d82d47f131b2cc2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ctrTitle" idx="4294967295"/>
          </p:nvPr>
        </p:nvSpPr>
        <p:spPr>
          <a:xfrm>
            <a:off x="1290800" y="665900"/>
            <a:ext cx="65625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</a:pPr>
            <a:r>
              <a:rPr lang="en-US" sz="6000">
                <a:latin typeface="Questrial"/>
                <a:ea typeface="Questrial"/>
                <a:cs typeface="Questrial"/>
                <a:sym typeface="Questrial"/>
              </a:rPr>
              <a:t>Engaging Members in FRC Programming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4294967295"/>
          </p:nvPr>
        </p:nvSpPr>
        <p:spPr>
          <a:xfrm>
            <a:off x="1875000" y="3354976"/>
            <a:ext cx="53940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7419 T.E.C.H. Support</a:t>
            </a:r>
            <a:endParaRPr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0">
                <a:latin typeface="Questrial"/>
                <a:ea typeface="Questrial"/>
                <a:cs typeface="Questrial"/>
                <a:sym typeface="Questrial"/>
              </a:rPr>
              <a:t>William Chen, Kaival Shah, Stephen Xie</a:t>
            </a:r>
            <a:endParaRPr b="0"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0">
                <a:latin typeface="Questrial"/>
                <a:ea typeface="Questrial"/>
                <a:cs typeface="Questrial"/>
                <a:sym typeface="Questrial"/>
              </a:rPr>
              <a:t>The Quarry Lane School, Dublin, CA</a:t>
            </a:r>
            <a:endParaRPr sz="1600" b="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ca8dd2c4c_1_34">
            <a:hlinkClick r:id="rId3"/>
          </p:cNvPr>
          <p:cNvSpPr txBox="1"/>
          <p:nvPr/>
        </p:nvSpPr>
        <p:spPr>
          <a:xfrm>
            <a:off x="251285" y="3778370"/>
            <a:ext cx="8578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US" sz="24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Command-Based Programming Activity</a:t>
            </a:r>
            <a:endParaRPr sz="2400" b="1" i="0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Google Shape;102;g2cca8dd2c4c_1_34"/>
          <p:cNvSpPr txBox="1"/>
          <p:nvPr/>
        </p:nvSpPr>
        <p:spPr>
          <a:xfrm>
            <a:off x="5092400" y="310150"/>
            <a:ext cx="3829500" cy="29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Outline the subsystems in a previous year’s robot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 TeleOp of an entire robot within an hour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Practice proper Git workflow to be utilized during the build season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Introduce conventions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3" name="Google Shape;103;g2cca8dd2c4c_1_34"/>
          <p:cNvPicPr preferRelativeResize="0"/>
          <p:nvPr/>
        </p:nvPicPr>
        <p:blipFill rotWithShape="1">
          <a:blip r:embed="rId4">
            <a:alphaModFix/>
          </a:blip>
          <a:srcRect l="6217" t="16223" b="9997"/>
          <a:stretch/>
        </p:blipFill>
        <p:spPr>
          <a:xfrm>
            <a:off x="325600" y="429100"/>
            <a:ext cx="4618200" cy="2724900"/>
          </a:xfrm>
          <a:prstGeom prst="roundRect">
            <a:avLst>
              <a:gd name="adj" fmla="val 4445"/>
            </a:avLst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ed18cc3b4_12_0">
            <a:hlinkClick r:id="rId3"/>
          </p:cNvPr>
          <p:cNvSpPr txBox="1"/>
          <p:nvPr/>
        </p:nvSpPr>
        <p:spPr>
          <a:xfrm>
            <a:off x="251285" y="3778370"/>
            <a:ext cx="8578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US" sz="24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Sensors Assignment</a:t>
            </a:r>
            <a:endParaRPr sz="2400" b="1" i="0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" name="Google Shape;109;g26ed18cc3b4_12_0"/>
          <p:cNvSpPr txBox="1"/>
          <p:nvPr/>
        </p:nvSpPr>
        <p:spPr>
          <a:xfrm>
            <a:off x="347775" y="448075"/>
            <a:ext cx="3829500" cy="29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Work with electrical to setup sensors on a testing board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Groups present their research about a sensor’s mechanisms and applications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 their own advanced project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0" name="Google Shape;110;g26ed18cc3b4_12_0" title="Image from iOS (1)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9675" y="264800"/>
            <a:ext cx="3829500" cy="28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c6dbc6e03_0_0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GitHub Classroom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" name="Google Shape;116;g2cc6dbc6e03_0_0"/>
          <p:cNvSpPr txBox="1"/>
          <p:nvPr/>
        </p:nvSpPr>
        <p:spPr>
          <a:xfrm>
            <a:off x="1514550" y="4153900"/>
            <a:ext cx="611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Example Classroom: </a:t>
            </a:r>
            <a:r>
              <a:rPr lang="en-US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https://classroom.github.com/classrooms/47046213-champsdemo/roster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7" name="Google Shape;117;g2cc6dbc6e0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6613" y="1782850"/>
            <a:ext cx="5210778" cy="221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ca8dd2c4c_1_9"/>
          <p:cNvSpPr txBox="1">
            <a:spLocks noGrp="1"/>
          </p:cNvSpPr>
          <p:nvPr>
            <p:ph type="body" idx="4294967295"/>
          </p:nvPr>
        </p:nvSpPr>
        <p:spPr>
          <a:xfrm>
            <a:off x="396825" y="1925650"/>
            <a:ext cx="36945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Clr>
                <a:srgbClr val="5DBFA4"/>
              </a:buClr>
              <a:buSzPts val="1600"/>
              <a:buFont typeface="Questrial"/>
              <a:buChar char="•"/>
            </a:pP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Build team environment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54000" algn="l" rtl="0">
              <a:spcBef>
                <a:spcPts val="920"/>
              </a:spcBef>
              <a:spcAft>
                <a:spcPts val="0"/>
              </a:spcAft>
              <a:buSzPts val="1800"/>
              <a:buFont typeface="Questrial"/>
              <a:buChar char="•"/>
            </a:pP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People will be more comfortable sharing what they don’t know with peers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95580" algn="l" rtl="0">
              <a:spcBef>
                <a:spcPts val="920"/>
              </a:spcBef>
              <a:spcAft>
                <a:spcPts val="0"/>
              </a:spcAft>
              <a:buClr>
                <a:srgbClr val="5DBFA4"/>
              </a:buClr>
              <a:buSzPts val="1800"/>
              <a:buFont typeface="Questrial"/>
              <a:buChar char="•"/>
            </a:pP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Hosting sessions for students to ask questions and/or collaborate with other students on tasks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Google Shape;123;g2cca8dd2c4c_1_9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Interactive Team Activities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4" name="Google Shape;124;g2cca8dd2c4c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327" y="1708300"/>
            <a:ext cx="3644201" cy="320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ca8dd2c4c_4_0"/>
          <p:cNvSpPr txBox="1">
            <a:spLocks noGrp="1"/>
          </p:cNvSpPr>
          <p:nvPr>
            <p:ph type="body" idx="4294967295"/>
          </p:nvPr>
        </p:nvSpPr>
        <p:spPr>
          <a:xfrm>
            <a:off x="396825" y="1925650"/>
            <a:ext cx="4633500" cy="29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-170180" algn="l" rtl="0">
              <a:spcBef>
                <a:spcPts val="920"/>
              </a:spcBef>
              <a:spcAft>
                <a:spcPts val="0"/>
              </a:spcAft>
              <a:buClr>
                <a:srgbClr val="5DBFA4"/>
              </a:buClr>
              <a:buSzPts val="1400"/>
              <a:buFont typeface="Questrial"/>
              <a:buChar char="•"/>
            </a:pPr>
            <a:r>
              <a:rPr lang="en-US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Notion Taskboard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41300" algn="l" rtl="0">
              <a:spcBef>
                <a:spcPts val="920"/>
              </a:spcBef>
              <a:spcAft>
                <a:spcPts val="0"/>
              </a:spcAft>
              <a:buClr>
                <a:srgbClr val="5DBFA4"/>
              </a:buClr>
              <a:buSzPts val="1600"/>
              <a:buFont typeface="Questrial"/>
              <a:buChar char="•"/>
            </a:pPr>
            <a:r>
              <a:rPr lang="en-US" sz="1600">
                <a:latin typeface="Questrial"/>
                <a:ea typeface="Questrial"/>
                <a:cs typeface="Questrial"/>
                <a:sym typeface="Questrial"/>
              </a:rPr>
              <a:t>Task assignment before every work period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41300" algn="l" rtl="0">
              <a:spcBef>
                <a:spcPts val="920"/>
              </a:spcBef>
              <a:spcAft>
                <a:spcPts val="0"/>
              </a:spcAft>
              <a:buClr>
                <a:srgbClr val="5DBFA4"/>
              </a:buClr>
              <a:buSzPts val="1600"/>
              <a:buFont typeface="Questrial"/>
              <a:buChar char="•"/>
            </a:pPr>
            <a:r>
              <a:rPr lang="en-US" sz="1600">
                <a:latin typeface="Questrial"/>
                <a:ea typeface="Questrial"/>
                <a:cs typeface="Questrial"/>
                <a:sym typeface="Questrial"/>
              </a:rPr>
              <a:t>Detailed instructions and resources to work independently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15900" algn="l" rtl="0">
              <a:spcBef>
                <a:spcPts val="920"/>
              </a:spcBef>
              <a:spcAft>
                <a:spcPts val="0"/>
              </a:spcAft>
              <a:buClr>
                <a:srgbClr val="5DBFA4"/>
              </a:buClr>
              <a:buSzPts val="1200"/>
              <a:buFont typeface="Questrial"/>
              <a:buChar char="•"/>
            </a:pPr>
            <a:r>
              <a:rPr lang="en-US" sz="1600">
                <a:latin typeface="Questrial"/>
                <a:ea typeface="Questrial"/>
                <a:cs typeface="Questrial"/>
                <a:sym typeface="Questrial"/>
              </a:rPr>
              <a:t>Everything tested is documented for future seasons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" name="Google Shape;130;g2cca8dd2c4c_4_0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Build Season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1" name="Google Shape;131;g2cca8dd2c4c_4_0"/>
          <p:cNvPicPr preferRelativeResize="0"/>
          <p:nvPr/>
        </p:nvPicPr>
        <p:blipFill rotWithShape="1">
          <a:blip r:embed="rId4">
            <a:alphaModFix/>
          </a:blip>
          <a:srcRect t="8483"/>
          <a:stretch/>
        </p:blipFill>
        <p:spPr>
          <a:xfrm>
            <a:off x="5238875" y="1019648"/>
            <a:ext cx="3694500" cy="395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ed18cc3b4_0_0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Summary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Google Shape;137;g26ed18cc3b4_0_0"/>
          <p:cNvSpPr txBox="1">
            <a:spLocks noGrp="1"/>
          </p:cNvSpPr>
          <p:nvPr>
            <p:ph type="body" idx="4294967295"/>
          </p:nvPr>
        </p:nvSpPr>
        <p:spPr>
          <a:xfrm>
            <a:off x="381000" y="1868600"/>
            <a:ext cx="84582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Offseason Training Assignments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Git-It: </a:t>
            </a:r>
            <a:r>
              <a:rPr lang="en-US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https://github.com/jlord/git-it-electron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GitHub Classroom: </a:t>
            </a:r>
            <a:r>
              <a:rPr lang="en-US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https://classroom.github.com/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Interactive Team Activities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28600" algn="l" rtl="0">
              <a:spcBef>
                <a:spcPts val="920"/>
              </a:spcBef>
              <a:spcAft>
                <a:spcPts val="0"/>
              </a:spcAft>
              <a:buSzPts val="14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Collaboration periods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28600" algn="l" rtl="0">
              <a:spcBef>
                <a:spcPts val="920"/>
              </a:spcBef>
              <a:spcAft>
                <a:spcPts val="0"/>
              </a:spcAft>
              <a:buSzPts val="14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1:2 Student Mentor to Student ratio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28600" algn="l" rtl="0">
              <a:spcBef>
                <a:spcPts val="920"/>
              </a:spcBef>
              <a:spcAft>
                <a:spcPts val="0"/>
              </a:spcAft>
              <a:buSzPts val="14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Sensors assignment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Build Season Member Ownership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ed18cc3b4_12_29"/>
          <p:cNvSpPr txBox="1"/>
          <p:nvPr/>
        </p:nvSpPr>
        <p:spPr>
          <a:xfrm>
            <a:off x="678300" y="1255575"/>
            <a:ext cx="71364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bmartin@quarrylane.org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7419.tech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6e7d46a5a1_0_1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Agenda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" name="Google Shape;41;g26e7d46a5a1_0_1"/>
          <p:cNvSpPr txBox="1">
            <a:spLocks noGrp="1"/>
          </p:cNvSpPr>
          <p:nvPr>
            <p:ph type="body" idx="4294967295"/>
          </p:nvPr>
        </p:nvSpPr>
        <p:spPr>
          <a:xfrm>
            <a:off x="381000" y="1868600"/>
            <a:ext cx="84582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Introduction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Student-Led Engagement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GitHub Classroom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Offseason Training Assignments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Interactive Team Activities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Build Season Opportunities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Questions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2" name="Google Shape;42;g26e7d46a5a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600" y="1127051"/>
            <a:ext cx="3197286" cy="358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ubTitle" idx="4294967295"/>
          </p:nvPr>
        </p:nvSpPr>
        <p:spPr>
          <a:xfrm>
            <a:off x="304799" y="646981"/>
            <a:ext cx="1636144" cy="102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Team 7419’s student-led programming department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ctrTitle" idx="4294967295"/>
          </p:nvPr>
        </p:nvSpPr>
        <p:spPr>
          <a:xfrm>
            <a:off x="265913" y="201525"/>
            <a:ext cx="17139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US" sz="2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  <a:endParaRPr sz="23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9" name="Google Shape;49;p8"/>
          <p:cNvCxnSpPr/>
          <p:nvPr/>
        </p:nvCxnSpPr>
        <p:spPr>
          <a:xfrm>
            <a:off x="218538" y="1785662"/>
            <a:ext cx="180004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t="29524" b="23023"/>
          <a:stretch/>
        </p:blipFill>
        <p:spPr>
          <a:xfrm>
            <a:off x="2463800" y="2608913"/>
            <a:ext cx="6420000" cy="2295900"/>
          </a:xfrm>
          <a:prstGeom prst="roundRect">
            <a:avLst>
              <a:gd name="adj" fmla="val 4445"/>
            </a:avLst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4">
            <a:alphaModFix/>
          </a:blip>
          <a:srcRect t="10327" r="8825" b="17951"/>
          <a:stretch/>
        </p:blipFill>
        <p:spPr>
          <a:xfrm>
            <a:off x="2463800" y="238675"/>
            <a:ext cx="3568800" cy="2105700"/>
          </a:xfrm>
          <a:prstGeom prst="roundRect">
            <a:avLst>
              <a:gd name="adj" fmla="val 4445"/>
            </a:avLst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" name="Google Shape;52;p8"/>
          <p:cNvPicPr preferRelativeResize="0"/>
          <p:nvPr/>
        </p:nvPicPr>
        <p:blipFill rotWithShape="1">
          <a:blip r:embed="rId5">
            <a:alphaModFix/>
          </a:blip>
          <a:srcRect l="11063" t="1447" b="1437"/>
          <a:stretch/>
        </p:blipFill>
        <p:spPr>
          <a:xfrm>
            <a:off x="6312525" y="238675"/>
            <a:ext cx="2571300" cy="2105700"/>
          </a:xfrm>
          <a:prstGeom prst="roundRect">
            <a:avLst>
              <a:gd name="adj" fmla="val 4445"/>
            </a:avLst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bec43cf8c_0_1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Who We Are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8" name="Google Shape;58;g2cbec43cf8c_0_1"/>
          <p:cNvPicPr preferRelativeResize="0"/>
          <p:nvPr/>
        </p:nvPicPr>
        <p:blipFill rotWithShape="1">
          <a:blip r:embed="rId3">
            <a:alphaModFix/>
          </a:blip>
          <a:srcRect l="18745" t="22090" r="22654" b="26224"/>
          <a:stretch/>
        </p:blipFill>
        <p:spPr>
          <a:xfrm>
            <a:off x="5259000" y="1944800"/>
            <a:ext cx="3504000" cy="2317800"/>
          </a:xfrm>
          <a:prstGeom prst="roundRect">
            <a:avLst>
              <a:gd name="adj" fmla="val 4445"/>
            </a:avLst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" name="Google Shape;59;g2cbec43cf8c_0_1"/>
          <p:cNvSpPr txBox="1">
            <a:spLocks noGrp="1"/>
          </p:cNvSpPr>
          <p:nvPr>
            <p:ph type="body" idx="4294967295"/>
          </p:nvPr>
        </p:nvSpPr>
        <p:spPr>
          <a:xfrm>
            <a:off x="381000" y="1868600"/>
            <a:ext cx="46038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Our student-led nature provides members with ownership over their contributions during the build season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Due to the lack of programming mentorship, the student leadership team needs to find a balance between personal contributions and leaving work for newer members to get involved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In order to accommodate the wide range of prior experience, we’ve also paired each member with a student mentor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ca8dd2c4c_1_43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Problems we’ve had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Google Shape;65;g2cca8dd2c4c_1_43"/>
          <p:cNvSpPr txBox="1">
            <a:spLocks noGrp="1"/>
          </p:cNvSpPr>
          <p:nvPr>
            <p:ph type="body" idx="4294967295"/>
          </p:nvPr>
        </p:nvSpPr>
        <p:spPr>
          <a:xfrm>
            <a:off x="381000" y="1868600"/>
            <a:ext cx="83820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Difficult to engage ~40 new members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Unsynchronized between different Robotics Independent Study (RIS) periods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Keeping members accountable in completing assignments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Keeping members engaged, while allowing room for exploration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Student leads will take charge during the build season, leaving new members left behind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ca8dd2c4c_1_52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Our system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Google Shape;71;g2cca8dd2c4c_1_52"/>
          <p:cNvSpPr txBox="1">
            <a:spLocks noGrp="1"/>
          </p:cNvSpPr>
          <p:nvPr>
            <p:ph type="body" idx="4294967295"/>
          </p:nvPr>
        </p:nvSpPr>
        <p:spPr>
          <a:xfrm>
            <a:off x="381000" y="1868600"/>
            <a:ext cx="83820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Offseason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28600" algn="l" rtl="0">
              <a:spcBef>
                <a:spcPts val="920"/>
              </a:spcBef>
              <a:spcAft>
                <a:spcPts val="0"/>
              </a:spcAft>
              <a:buSzPts val="14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Weekly Workshops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28600" algn="l" rtl="0">
              <a:spcBef>
                <a:spcPts val="920"/>
              </a:spcBef>
              <a:spcAft>
                <a:spcPts val="0"/>
              </a:spcAft>
              <a:buSzPts val="14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Activities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1" indent="-182880" algn="l" rtl="0">
              <a:spcBef>
                <a:spcPts val="920"/>
              </a:spcBef>
              <a:spcAft>
                <a:spcPts val="0"/>
              </a:spcAft>
              <a:buSzPts val="16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Build season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28600" algn="l" rtl="0">
              <a:spcBef>
                <a:spcPts val="920"/>
              </a:spcBef>
              <a:spcAft>
                <a:spcPts val="0"/>
              </a:spcAft>
              <a:buSzPts val="14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Taskboard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28600" algn="l" rtl="0">
              <a:spcBef>
                <a:spcPts val="920"/>
              </a:spcBef>
              <a:spcAft>
                <a:spcPts val="0"/>
              </a:spcAft>
              <a:buSzPts val="14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Delegating easier tasks rather than doing them ourselves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1143000" lvl="2" indent="-228600" algn="l" rtl="0">
              <a:spcBef>
                <a:spcPts val="920"/>
              </a:spcBef>
              <a:spcAft>
                <a:spcPts val="0"/>
              </a:spcAft>
              <a:buSzPts val="1400"/>
              <a:buFont typeface="Questrial"/>
              <a:buChar char="•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Delegating harder tasks to experienced and less experienced members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c6dbc6e03_0_6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Git Training Using Git-It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7" name="Google Shape;77;g2cc6dbc6e0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00" y="1733300"/>
            <a:ext cx="2202010" cy="32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cc6dbc6e03_0_6"/>
          <p:cNvSpPr txBox="1"/>
          <p:nvPr/>
        </p:nvSpPr>
        <p:spPr>
          <a:xfrm>
            <a:off x="3010825" y="1970050"/>
            <a:ext cx="5538600" cy="2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Git-it is an interactive app allows students to self-check and verify their actions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Students progress in Git knowledge from basics to more nuanced concepts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We chose CLI over GUI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Beneficial for foundational understanding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Useful skill applicable in future careers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ca8dd2c4c_1_24">
            <a:hlinkClick r:id="rId3"/>
          </p:cNvPr>
          <p:cNvSpPr txBox="1"/>
          <p:nvPr/>
        </p:nvSpPr>
        <p:spPr>
          <a:xfrm>
            <a:off x="251285" y="3778370"/>
            <a:ext cx="8578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US" sz="24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Git Tag Team Activity</a:t>
            </a:r>
            <a:endParaRPr sz="2400" b="1" i="0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Google Shape;84;g2cca8dd2c4c_1_24"/>
          <p:cNvSpPr txBox="1"/>
          <p:nvPr/>
        </p:nvSpPr>
        <p:spPr>
          <a:xfrm>
            <a:off x="251275" y="4237475"/>
            <a:ext cx="46383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Applying source control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Google Shape;85;g2cca8dd2c4c_1_24"/>
          <p:cNvSpPr txBox="1"/>
          <p:nvPr/>
        </p:nvSpPr>
        <p:spPr>
          <a:xfrm>
            <a:off x="5092400" y="310150"/>
            <a:ext cx="3829500" cy="29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Solve an AP CSA Problem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work in pairs to practice using branches, pushing and pulling, and resolving merge conflicts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Opportunity to use version control, interface with others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6" name="Google Shape;86;g2cca8dd2c4c_1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06" y="235175"/>
            <a:ext cx="4274899" cy="2688676"/>
          </a:xfrm>
          <a:prstGeom prst="rect">
            <a:avLst/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6ed18cc3b4_12_9"/>
          <p:cNvPicPr preferRelativeResize="0"/>
          <p:nvPr/>
        </p:nvPicPr>
        <p:blipFill rotWithShape="1">
          <a:blip r:embed="rId3">
            <a:alphaModFix/>
          </a:blip>
          <a:srcRect t="18679"/>
          <a:stretch/>
        </p:blipFill>
        <p:spPr>
          <a:xfrm>
            <a:off x="3860975" y="2491101"/>
            <a:ext cx="2424601" cy="23677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6ed18cc3b4_12_9"/>
          <p:cNvSpPr txBox="1">
            <a:spLocks noGrp="1"/>
          </p:cNvSpPr>
          <p:nvPr>
            <p:ph type="body" idx="4294967295"/>
          </p:nvPr>
        </p:nvSpPr>
        <p:spPr>
          <a:xfrm>
            <a:off x="3990667" y="1781825"/>
            <a:ext cx="38118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20"/>
              </a:spcBef>
              <a:spcAft>
                <a:spcPts val="60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Explanations to Robot Code Assignments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Google Shape;93;g26ed18cc3b4_12_9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Offseason Training Assignments</a:t>
            </a:r>
            <a:endParaRPr sz="40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4" name="Google Shape;94;g26ed18cc3b4_12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856" y="2603088"/>
            <a:ext cx="2863199" cy="20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6ed18cc3b4_12_9"/>
          <p:cNvSpPr txBox="1">
            <a:spLocks noGrp="1"/>
          </p:cNvSpPr>
          <p:nvPr>
            <p:ph type="body" idx="4294967295"/>
          </p:nvPr>
        </p:nvSpPr>
        <p:spPr>
          <a:xfrm>
            <a:off x="548851" y="1781829"/>
            <a:ext cx="29292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20"/>
              </a:spcBef>
              <a:spcAft>
                <a:spcPts val="60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10 Weeks of Robot Code Assignments and Unit Tests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6" name="Google Shape;96;g26ed18cc3b4_12_9"/>
          <p:cNvPicPr preferRelativeResize="0"/>
          <p:nvPr/>
        </p:nvPicPr>
        <p:blipFill rotWithShape="1">
          <a:blip r:embed="rId7">
            <a:alphaModFix/>
          </a:blip>
          <a:srcRect l="4324"/>
          <a:stretch/>
        </p:blipFill>
        <p:spPr>
          <a:xfrm>
            <a:off x="6223000" y="2192600"/>
            <a:ext cx="2711374" cy="271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On-screen Show (16:9)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Questrial</vt:lpstr>
      <vt:lpstr>Roboto</vt:lpstr>
      <vt:lpstr>Arial</vt:lpstr>
      <vt:lpstr>Essential</vt:lpstr>
      <vt:lpstr>Engaging Members in FRC Programming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Members in FRC Programming</dc:title>
  <dc:creator>Kristen Stutt</dc:creator>
  <cp:lastModifiedBy>Brian Martin</cp:lastModifiedBy>
  <cp:revision>1</cp:revision>
  <dcterms:created xsi:type="dcterms:W3CDTF">2017-02-15T18:38:39Z</dcterms:created>
  <dcterms:modified xsi:type="dcterms:W3CDTF">2024-04-25T21:09:54Z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</Properties>
</file>